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68" r:id="rId7"/>
    <p:sldId id="269" r:id="rId8"/>
    <p:sldId id="270" r:id="rId9"/>
    <p:sldId id="271" r:id="rId10"/>
    <p:sldId id="260" r:id="rId11"/>
    <p:sldId id="261" r:id="rId12"/>
    <p:sldId id="263" r:id="rId13"/>
    <p:sldId id="267" r:id="rId14"/>
    <p:sldId id="273" r:id="rId15"/>
  </p:sldIdLst>
  <p:sldSz cx="12188825" cy="6858000"/>
  <p:notesSz cx="6858000" cy="9144000"/>
  <p:defaultTextStyle>
    <a:defPPr rtl="0">
      <a:defRPr lang="en-gb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492" autoAdjust="0"/>
  </p:normalViewPr>
  <p:slideViewPr>
    <p:cSldViewPr>
      <p:cViewPr varScale="1">
        <p:scale>
          <a:sx n="128" d="100"/>
          <a:sy n="128" d="100"/>
        </p:scale>
        <p:origin x="480" y="1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9" d="100"/>
          <a:sy n="99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E786D0-548C-4CFE-853B-4B1B30B2C31E}" type="datetime1">
              <a:rPr lang="en-GB" smtClean="0"/>
              <a:t>24/05/2020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682304-5951-4026-B66A-9DEE841739F4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45B7DE-1198-4F2F-B574-CA8CAE34164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18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11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76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140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084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491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24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4844A-55AC-45BA-BB42-31E7C33CC8E4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F996BD-E8FE-41A5-BA74-FD137A8E248F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GB" noProof="0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67CF82-6822-4068-A6D3-FCC4185CB529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60A638-8F60-4246-93EE-FA1667BD2079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GB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285E98-5B77-4CF6-9F07-0CE7FA15309C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AE5CF9-0CD5-425D-AA9F-08EB8D24C5BC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9C8F92-28F7-4702-9219-37AA202576EB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B79782-7497-4390-A06E-444E32DFD46D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GB" noProof="0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3869A7-0E20-48BB-8C1E-EE5B964C7688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F997E-7364-4E7B-A6FE-1E729559B9A9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57E278-1351-48C9-9605-2D393D876B6B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GB" noProof="0" dirty="0"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500400D0-6917-41A8-A37B-B5DE7A2F754E}" type="datetime1">
              <a:rPr lang="en-GB" noProof="0" smtClean="0"/>
              <a:t>24/05/2020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34C99D79-8A4B-4031-B1E0-AF26F8EDF2B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Indian Restaurant in Paris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6367" y="1628800"/>
            <a:ext cx="9916090" cy="3226544"/>
          </a:xfrm>
        </p:spPr>
        <p:txBody>
          <a:bodyPr rtlCol="0">
            <a:normAutofit/>
          </a:bodyPr>
          <a:lstStyle/>
          <a:p>
            <a:pPr algn="just"/>
            <a:r>
              <a:rPr lang="en-US" i="1" dirty="0"/>
              <a:t>We conclude from the analysis that we found many such locations in the Panthéon Borough and some close locations in the Louvre Borough itself. </a:t>
            </a:r>
          </a:p>
          <a:p>
            <a:pPr algn="just"/>
            <a:r>
              <a:rPr lang="en-IN" i="1" dirty="0"/>
              <a:t>The most favourable being ‘</a:t>
            </a:r>
            <a:r>
              <a:rPr lang="en-IN" b="1" i="1" dirty="0" err="1"/>
              <a:t>Batobus</a:t>
            </a:r>
            <a:r>
              <a:rPr lang="en-IN" b="1" i="1" dirty="0"/>
              <a:t>, Hotel de Ville – Louvre</a:t>
            </a:r>
            <a:r>
              <a:rPr lang="en-IN" i="1" dirty="0"/>
              <a:t>’ which is within 300 metres of the Louvre Museum.</a:t>
            </a:r>
            <a:endParaRPr lang="en-IN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260" y="1268760"/>
            <a:ext cx="2249864" cy="547317"/>
          </a:xfrm>
        </p:spPr>
        <p:txBody>
          <a:bodyPr rtlCol="0"/>
          <a:lstStyle/>
          <a:p>
            <a:pPr rtl="0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625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Table of Content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Business Problem</a:t>
            </a:r>
          </a:p>
          <a:p>
            <a:pPr rtl="0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Data Gathering</a:t>
            </a:r>
          </a:p>
          <a:p>
            <a:pPr rtl="0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Methodology</a:t>
            </a:r>
          </a:p>
          <a:p>
            <a:pPr rtl="0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 rtl="0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Business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763D3-7606-0B4A-BEF5-EA4F784494E0}"/>
              </a:ext>
            </a:extLst>
          </p:cNvPr>
          <p:cNvSpPr txBox="1"/>
          <p:nvPr/>
        </p:nvSpPr>
        <p:spPr>
          <a:xfrm>
            <a:off x="1218883" y="1859340"/>
            <a:ext cx="9124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Find locations to setup an Indian Restaurant in Paris with the following 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accent1">
                    <a:lumMod val="75000"/>
                  </a:schemeClr>
                </a:solidFill>
              </a:rPr>
              <a:t>Close to the iconic Louvre Museum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accent1">
                    <a:lumMod val="75000"/>
                  </a:schemeClr>
                </a:solidFill>
              </a:rPr>
              <a:t>Less Crowded With Restaurants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accent1">
                    <a:lumMod val="75000"/>
                  </a:schemeClr>
                </a:solidFill>
              </a:rPr>
              <a:t>No Indian Restaurants in the vicinity</a:t>
            </a:r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8960E-C51D-5A4A-8AA1-76FA68334F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840085"/>
            <a:ext cx="6408712" cy="2602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4CB3A-1CFF-CD45-8363-925E8A1198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470315"/>
            <a:ext cx="5447030" cy="3342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AEFA1-80D8-3741-A3A7-C629972A944B}"/>
              </a:ext>
            </a:extLst>
          </p:cNvPr>
          <p:cNvSpPr txBox="1"/>
          <p:nvPr/>
        </p:nvSpPr>
        <p:spPr>
          <a:xfrm>
            <a:off x="1629916" y="4972186"/>
            <a:ext cx="8596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Divided the whole city into 364 regularly spaced neighborhoods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Gathered the addresses of their centers using TOM API</a:t>
            </a:r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7A7E-A7B9-7E48-8F6D-794B0458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A03DE-280B-A74F-8BC4-3B2FE7F4A5C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5" r="2" b="12612"/>
          <a:stretch/>
        </p:blipFill>
        <p:spPr bwMode="auto">
          <a:xfrm>
            <a:off x="405780" y="1628800"/>
            <a:ext cx="7632847" cy="4320480"/>
          </a:xfrm>
          <a:prstGeom prst="roundRect">
            <a:avLst>
              <a:gd name="adj" fmla="val 3098"/>
            </a:avLst>
          </a:prstGeom>
          <a:noFill/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67C15CA-8699-4CDE-8D25-4B4DEC568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4692" y="1397992"/>
            <a:ext cx="2844059" cy="3759200"/>
          </a:xfrm>
        </p:spPr>
        <p:txBody>
          <a:bodyPr/>
          <a:lstStyle/>
          <a:p>
            <a:r>
              <a:rPr lang="en-US" dirty="0"/>
              <a:t>A map showing all the restaurants in Paris. The red ones are the Indian Restaurants</a:t>
            </a:r>
          </a:p>
        </p:txBody>
      </p:sp>
    </p:spTree>
    <p:extLst>
      <p:ext uri="{BB962C8B-B14F-4D97-AF65-F5344CB8AC3E}">
        <p14:creationId xmlns:p14="http://schemas.microsoft.com/office/powerpoint/2010/main" val="198894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E859-FBA4-AD43-B4CF-6E31B2ED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E2825-FF92-5442-BA99-2ABD8A5199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628800"/>
            <a:ext cx="7632193" cy="292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75D6C-3FDC-E946-A401-0DA2C6D7A2BF}"/>
              </a:ext>
            </a:extLst>
          </p:cNvPr>
          <p:cNvSpPr txBox="1"/>
          <p:nvPr/>
        </p:nvSpPr>
        <p:spPr>
          <a:xfrm>
            <a:off x="405780" y="4732387"/>
            <a:ext cx="11174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Calculated the number of restaurants in each neighborhood.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Calculated the distance of all Indian Restaurants from the neighborhood’s centers</a:t>
            </a:r>
          </a:p>
        </p:txBody>
      </p:sp>
    </p:spTree>
    <p:extLst>
      <p:ext uri="{BB962C8B-B14F-4D97-AF65-F5344CB8AC3E}">
        <p14:creationId xmlns:p14="http://schemas.microsoft.com/office/powerpoint/2010/main" val="167942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9BD5B-7CA4-4146-AC5E-40D0322F83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447800"/>
            <a:ext cx="5223510" cy="3920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D96548-36DA-394A-8959-E248C4F910A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314" y="1643153"/>
            <a:ext cx="5727700" cy="3489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272E7-AF9A-9F43-9193-D28A842BCAAB}"/>
              </a:ext>
            </a:extLst>
          </p:cNvPr>
          <p:cNvSpPr txBox="1"/>
          <p:nvPr/>
        </p:nvSpPr>
        <p:spPr>
          <a:xfrm>
            <a:off x="6622599" y="5400227"/>
            <a:ext cx="4173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Heatmap of only Indian Restaurants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FB1070-32ED-674D-B289-4C5161CF833D}"/>
              </a:ext>
            </a:extLst>
          </p:cNvPr>
          <p:cNvSpPr/>
          <p:nvPr/>
        </p:nvSpPr>
        <p:spPr>
          <a:xfrm>
            <a:off x="1119550" y="5369450"/>
            <a:ext cx="4228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Heatmap of all the restaurants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Methodology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4C4DC-6AA1-5840-AD87-17FBC2C9BE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2" y="1268760"/>
            <a:ext cx="5727700" cy="468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76004-D41A-2042-BE5C-A1E8868A3E48}"/>
              </a:ext>
            </a:extLst>
          </p:cNvPr>
          <p:cNvSpPr txBox="1"/>
          <p:nvPr/>
        </p:nvSpPr>
        <p:spPr>
          <a:xfrm>
            <a:off x="3017127" y="6093296"/>
            <a:ext cx="61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favorable locations in the area of Interest</a:t>
            </a:r>
          </a:p>
        </p:txBody>
      </p:sp>
    </p:spTree>
    <p:extLst>
      <p:ext uri="{BB962C8B-B14F-4D97-AF65-F5344CB8AC3E}">
        <p14:creationId xmlns:p14="http://schemas.microsoft.com/office/powerpoint/2010/main" val="283383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A0D6E-2FE6-F74D-A028-5982F22AA4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41" y="2952745"/>
            <a:ext cx="5727700" cy="1672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8B7C6-9761-B843-B665-4570989F38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268760"/>
            <a:ext cx="5727700" cy="4757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26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1651_TF02787942" id="{5A3533FD-60C4-4C2B-99BB-0D66D5713359}" vid="{1EA87725-3652-40BD-8CDF-B7707655928A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187</Words>
  <Application>Microsoft Macintosh PowerPoint</Application>
  <PresentationFormat>Custom</PresentationFormat>
  <Paragraphs>40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Constantia</vt:lpstr>
      <vt:lpstr>Cooking 16x9</vt:lpstr>
      <vt:lpstr>Capstone Project</vt:lpstr>
      <vt:lpstr>Table of Content</vt:lpstr>
      <vt:lpstr>Business Problem</vt:lpstr>
      <vt:lpstr>Data</vt:lpstr>
      <vt:lpstr>Data</vt:lpstr>
      <vt:lpstr>Methodology</vt:lpstr>
      <vt:lpstr>Methodology</vt:lpstr>
      <vt:lpstr>Methodology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Tarun Kedia</dc:creator>
  <cp:lastModifiedBy>Tarun Kedia</cp:lastModifiedBy>
  <cp:revision>2</cp:revision>
  <dcterms:created xsi:type="dcterms:W3CDTF">2020-05-24T17:15:23Z</dcterms:created>
  <dcterms:modified xsi:type="dcterms:W3CDTF">2020-05-24T17:26:19Z</dcterms:modified>
</cp:coreProperties>
</file>